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60" r:id="rId7"/>
    <p:sldId id="259" r:id="rId8"/>
    <p:sldId id="274" r:id="rId9"/>
    <p:sldId id="261" r:id="rId10"/>
    <p:sldId id="262" r:id="rId11"/>
    <p:sldId id="269" r:id="rId12"/>
    <p:sldId id="264" r:id="rId13"/>
    <p:sldId id="270" r:id="rId14"/>
    <p:sldId id="265" r:id="rId15"/>
    <p:sldId id="271" r:id="rId16"/>
    <p:sldId id="266" r:id="rId17"/>
    <p:sldId id="276" r:id="rId18"/>
    <p:sldId id="267" r:id="rId19"/>
    <p:sldId id="273" r:id="rId20"/>
    <p:sldId id="268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906" y="7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75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538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759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306038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0006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64042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48321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58546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89882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810079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1780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545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09695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395065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145475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425167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888931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87429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965521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450606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975211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38713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5234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8800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155680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656919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1536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642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924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723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86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183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45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21ED2-5798-46A8-B4A4-7E5D78925B64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23C4F-D1E1-4BCE-9730-D3DA185E99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39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552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DB82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12.03.2025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46522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9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32320" y="274320"/>
            <a:ext cx="48158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Среднеазиатское</a:t>
            </a:r>
            <a:endParaRPr lang="ru-RU" sz="4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3880" y="1859280"/>
            <a:ext cx="11384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Даты:</a:t>
            </a:r>
          </a:p>
          <a:p>
            <a:r>
              <a:rPr lang="ru-RU" sz="3600" b="1" dirty="0" smtClean="0"/>
              <a:t>1865 -  завоеван Ташкент (Туркестан). </a:t>
            </a:r>
          </a:p>
          <a:p>
            <a:r>
              <a:rPr lang="ru-RU" sz="3600" b="1" dirty="0" smtClean="0"/>
              <a:t>1875-1876 – завоевано </a:t>
            </a:r>
            <a:r>
              <a:rPr lang="ru-RU" sz="3600" b="1" dirty="0" err="1" smtClean="0"/>
              <a:t>Кокандское</a:t>
            </a:r>
            <a:r>
              <a:rPr lang="ru-RU" sz="3600" b="1" dirty="0" smtClean="0"/>
              <a:t> ханство, Бухарский эмират (суверенитет внутренний)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6185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chprom.ru/image/catalog/category/history/karta_rossiyskaya_imperiya_v_18_veke_142kh110_glyants_1_st_l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438" y="-19831"/>
            <a:ext cx="9170442" cy="687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066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32320" y="274320"/>
            <a:ext cx="48158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Дальневосточное</a:t>
            </a:r>
            <a:endParaRPr lang="ru-RU" sz="4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3880" y="1859280"/>
            <a:ext cx="113842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Даты:</a:t>
            </a:r>
          </a:p>
          <a:p>
            <a:r>
              <a:rPr lang="ru-RU" sz="3600" b="1" dirty="0" smtClean="0"/>
              <a:t>1856 г.  - </a:t>
            </a:r>
            <a:r>
              <a:rPr lang="ru-RU" sz="3600" b="1" dirty="0" err="1" smtClean="0"/>
              <a:t>Айгунский</a:t>
            </a:r>
            <a:r>
              <a:rPr lang="ru-RU" sz="3600" b="1" dirty="0" smtClean="0"/>
              <a:t> договор</a:t>
            </a:r>
            <a:r>
              <a:rPr lang="ru-RU" sz="3600" dirty="0" smtClean="0"/>
              <a:t> </a:t>
            </a:r>
            <a:r>
              <a:rPr lang="ru-RU" sz="3600" b="1" dirty="0" smtClean="0"/>
              <a:t>с Китаем </a:t>
            </a:r>
            <a:r>
              <a:rPr lang="ru-RU" sz="3600" dirty="0" smtClean="0"/>
              <a:t>(граница р. Амур)</a:t>
            </a:r>
          </a:p>
          <a:p>
            <a:r>
              <a:rPr lang="ru-RU" sz="3600" b="1" dirty="0" smtClean="0"/>
              <a:t>1860 г.  - Пекинский договор с Китаем </a:t>
            </a:r>
            <a:r>
              <a:rPr lang="ru-RU" sz="3600" dirty="0" smtClean="0"/>
              <a:t>(Уссурийский край России, Владивосток)</a:t>
            </a:r>
          </a:p>
          <a:p>
            <a:r>
              <a:rPr lang="ru-RU" sz="3600" b="1" dirty="0" smtClean="0"/>
              <a:t>1875 г. Петербургский договор с Японией </a:t>
            </a:r>
            <a:r>
              <a:rPr lang="ru-RU" sz="3600" dirty="0" smtClean="0"/>
              <a:t>(Сахалин за Россией, Курильские острова за Японией)</a:t>
            </a:r>
          </a:p>
          <a:p>
            <a:r>
              <a:rPr lang="ru-RU" sz="3600" b="1" dirty="0" smtClean="0"/>
              <a:t>1867 г.  - Вашингтонский договор с США </a:t>
            </a:r>
            <a:r>
              <a:rPr lang="ru-RU" sz="3600" dirty="0" smtClean="0"/>
              <a:t>(Аляска)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0817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chprom.ru/image/catalog/category/history/karta_rossiyskaya_imperiya_v_18_veke_142kh110_glyants_1_st_l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438" y="-19831"/>
            <a:ext cx="9170442" cy="687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973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12280" y="274320"/>
            <a:ext cx="51358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Ближневосточное</a:t>
            </a:r>
            <a:endParaRPr lang="ru-RU" sz="4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3880" y="1859280"/>
            <a:ext cx="11384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Даты:</a:t>
            </a:r>
          </a:p>
          <a:p>
            <a:r>
              <a:rPr lang="ru-RU" sz="3600" b="1" dirty="0" smtClean="0"/>
              <a:t>1877-1878 гг.  - Русско-турецкая война</a:t>
            </a:r>
          </a:p>
          <a:p>
            <a:r>
              <a:rPr lang="ru-RU" sz="3600" b="1" dirty="0" smtClean="0"/>
              <a:t>Личности?</a:t>
            </a:r>
          </a:p>
          <a:p>
            <a:r>
              <a:rPr lang="ru-RU" sz="3600" b="1" dirty="0" smtClean="0"/>
              <a:t>Основные </a:t>
            </a:r>
            <a:r>
              <a:rPr lang="ru-RU" sz="3600" b="1" dirty="0" smtClean="0"/>
              <a:t>события: ?</a:t>
            </a: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217748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" t="6222" r="21000" b="3555"/>
          <a:stretch/>
        </p:blipFill>
        <p:spPr>
          <a:xfrm rot="5400000">
            <a:off x="-161251" y="374611"/>
            <a:ext cx="6598920" cy="58496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61178" y="1868299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</a:rPr>
              <a:t>1878г Сан-</a:t>
            </a:r>
            <a:r>
              <a:rPr lang="ru-RU" sz="3600" b="1" dirty="0" err="1">
                <a:solidFill>
                  <a:prstClr val="black"/>
                </a:solidFill>
              </a:rPr>
              <a:t>Стефанский</a:t>
            </a:r>
            <a:r>
              <a:rPr lang="ru-RU" sz="3600" b="1" dirty="0">
                <a:solidFill>
                  <a:prstClr val="black"/>
                </a:solidFill>
              </a:rPr>
              <a:t> мирный договор</a:t>
            </a:r>
          </a:p>
          <a:p>
            <a:pPr lvl="0"/>
            <a:r>
              <a:rPr lang="ru-RU" sz="3600" b="1" dirty="0">
                <a:solidFill>
                  <a:prstClr val="black"/>
                </a:solidFill>
              </a:rPr>
              <a:t>1878 г.  - Берлинский трактат </a:t>
            </a:r>
            <a:r>
              <a:rPr lang="ru-RU" sz="3600" dirty="0">
                <a:solidFill>
                  <a:prstClr val="black"/>
                </a:solidFill>
              </a:rPr>
              <a:t>(пересмотр Сан-</a:t>
            </a:r>
            <a:r>
              <a:rPr lang="ru-RU" sz="3600" dirty="0" err="1">
                <a:solidFill>
                  <a:prstClr val="black"/>
                </a:solidFill>
              </a:rPr>
              <a:t>Стефанского</a:t>
            </a:r>
            <a:r>
              <a:rPr lang="ru-RU" sz="3600" dirty="0">
                <a:solidFill>
                  <a:prstClr val="black"/>
                </a:solidFill>
              </a:rPr>
              <a:t> договора)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86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12280" y="274320"/>
            <a:ext cx="51358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Ближневосточное</a:t>
            </a:r>
            <a:endParaRPr lang="ru-RU" sz="4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71691"/>
            <a:ext cx="132283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Условия Сан-</a:t>
            </a:r>
            <a:r>
              <a:rPr lang="ru-RU" sz="3600" b="1" dirty="0" err="1" smtClean="0"/>
              <a:t>Стефанского</a:t>
            </a:r>
            <a:r>
              <a:rPr lang="ru-RU" sz="3600" b="1" dirty="0" smtClean="0"/>
              <a:t> мира:</a:t>
            </a:r>
          </a:p>
          <a:p>
            <a:r>
              <a:rPr lang="ru-RU" sz="3600" dirty="0" smtClean="0"/>
              <a:t>Болгария, Босния, Герцеговина </a:t>
            </a:r>
            <a:r>
              <a:rPr lang="ru-RU" sz="3600" b="1" dirty="0" smtClean="0"/>
              <a:t>– автономия в составе О.И.</a:t>
            </a:r>
          </a:p>
          <a:p>
            <a:r>
              <a:rPr lang="ru-RU" sz="3600" dirty="0" smtClean="0"/>
              <a:t>Румыния (Румыния), Черногория, Сербия </a:t>
            </a:r>
            <a:r>
              <a:rPr lang="ru-RU" sz="3600" b="1" dirty="0" smtClean="0"/>
              <a:t>– </a:t>
            </a:r>
            <a:r>
              <a:rPr lang="ru-RU" sz="3600" b="1" dirty="0" err="1" smtClean="0"/>
              <a:t>незавсимость</a:t>
            </a:r>
            <a:endParaRPr lang="ru-RU" sz="3600" b="1" dirty="0" smtClean="0"/>
          </a:p>
          <a:p>
            <a:r>
              <a:rPr lang="ru-RU" sz="3600" dirty="0" err="1" smtClean="0"/>
              <a:t>Ю.Бессарабия</a:t>
            </a:r>
            <a:r>
              <a:rPr lang="ru-RU" sz="3600" dirty="0" smtClean="0"/>
              <a:t>, Кавказ: </a:t>
            </a:r>
            <a:r>
              <a:rPr lang="ru-RU" sz="3600" dirty="0" err="1" smtClean="0"/>
              <a:t>Баязет</a:t>
            </a:r>
            <a:r>
              <a:rPr lang="ru-RU" sz="3600" dirty="0" smtClean="0"/>
              <a:t>, </a:t>
            </a:r>
            <a:r>
              <a:rPr lang="ru-RU" sz="3600" dirty="0" err="1" smtClean="0"/>
              <a:t>Батум</a:t>
            </a:r>
            <a:r>
              <a:rPr lang="ru-RU" sz="3600" dirty="0" smtClean="0"/>
              <a:t>, </a:t>
            </a:r>
            <a:r>
              <a:rPr lang="ru-RU" sz="3600" dirty="0" err="1" smtClean="0"/>
              <a:t>Ардаган</a:t>
            </a:r>
            <a:r>
              <a:rPr lang="ru-RU" sz="3600" dirty="0" smtClean="0"/>
              <a:t>, Карс  </a:t>
            </a:r>
            <a:r>
              <a:rPr lang="ru-RU" sz="3600" b="1" dirty="0" smtClean="0"/>
              <a:t>- к Рос.</a:t>
            </a:r>
          </a:p>
          <a:p>
            <a:endParaRPr lang="ru-RU" sz="3600" b="1" dirty="0"/>
          </a:p>
          <a:p>
            <a:r>
              <a:rPr lang="ru-RU" sz="3600" b="1" dirty="0" smtClean="0"/>
              <a:t>Условия Берлинского трактата:</a:t>
            </a:r>
          </a:p>
          <a:p>
            <a:r>
              <a:rPr lang="ru-RU" sz="3600" dirty="0" smtClean="0"/>
              <a:t>Болгарию поделили: </a:t>
            </a:r>
            <a:r>
              <a:rPr lang="ru-RU" sz="3600" dirty="0" err="1" smtClean="0"/>
              <a:t>Юж</a:t>
            </a:r>
            <a:r>
              <a:rPr lang="ru-RU" sz="3600" dirty="0" smtClean="0"/>
              <a:t>. -  часть О.И., Сев.– вассал О.И.</a:t>
            </a:r>
          </a:p>
          <a:p>
            <a:r>
              <a:rPr lang="ru-RU" sz="3600" dirty="0" smtClean="0"/>
              <a:t>Боснию и Герцеговину оккупировала Австро-Венгрия, Кипр – Англия</a:t>
            </a:r>
          </a:p>
          <a:p>
            <a:r>
              <a:rPr lang="ru-RU" sz="3600" dirty="0" smtClean="0"/>
              <a:t>Тер. Сербии и Черногории урезали</a:t>
            </a:r>
          </a:p>
          <a:p>
            <a:r>
              <a:rPr lang="ru-RU" sz="3600" dirty="0" err="1" smtClean="0"/>
              <a:t>Баязет</a:t>
            </a:r>
            <a:r>
              <a:rPr lang="ru-RU" sz="3600" dirty="0" smtClean="0"/>
              <a:t> Россия вернула Турции</a:t>
            </a:r>
          </a:p>
        </p:txBody>
      </p:sp>
    </p:spTree>
    <p:extLst>
      <p:ext uri="{BB962C8B-B14F-4D97-AF65-F5344CB8AC3E}">
        <p14:creationId xmlns:p14="http://schemas.microsoft.com/office/powerpoint/2010/main" val="281723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ЗАДАЧИ</a:t>
            </a:r>
            <a:endParaRPr lang="ru-RU" b="1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19200" y="1541946"/>
            <a:ext cx="6019800" cy="45720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Выход из м/</a:t>
            </a:r>
            <a:r>
              <a:rPr lang="ru-RU" sz="2800" b="1" dirty="0" err="1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н</a:t>
            </a:r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 изоляции и развал антирусского блока (Англия, Австрия Франция)</a:t>
            </a:r>
          </a:p>
          <a:p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Отмена унизительных статей Парижского мира</a:t>
            </a:r>
          </a:p>
          <a:p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Восстановление роли России как великой державы</a:t>
            </a:r>
          </a:p>
          <a:p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Закрепление границ в Средней Азии и на Дальнем Востоке</a:t>
            </a:r>
          </a:p>
        </p:txBody>
      </p:sp>
      <p:pic>
        <p:nvPicPr>
          <p:cNvPr id="1026" name="Picture 2" descr="Alexander Mikhailovich Gorchak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9F7"/>
              </a:clrFrom>
              <a:clrTo>
                <a:srgbClr val="F9F9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1884" y="1556868"/>
            <a:ext cx="2881316" cy="35152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67636" y="5143512"/>
            <a:ext cx="264320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Горчаков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Александр Михайлович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07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диск д\Юлино дополнить\Школа 2021-2023\9 класс\раб.тет. по ист.Рос 9 класс\2021-09-17 121501_1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" t="2009" r="8428" b="8993"/>
          <a:stretch/>
        </p:blipFill>
        <p:spPr bwMode="auto">
          <a:xfrm>
            <a:off x="756107" y="219321"/>
            <a:ext cx="4162734" cy="6354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11613" y="643759"/>
            <a:ext cx="523783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3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</a:t>
            </a:r>
            <a:r>
              <a:rPr lang="ru-RU" alt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внешнеполитические задачи удалось решить в период правления Александра </a:t>
            </a:r>
            <a:r>
              <a:rPr lang="en-US" alt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Была ли внешняя политика Александра </a:t>
            </a:r>
            <a:r>
              <a:rPr lang="en-US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успешной?</a:t>
            </a:r>
            <a:endParaRPr lang="ru-RU" alt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77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https://cdnn21.img.ria.ru/images/07e4/0a/0c/1579430463_0:0:2848:1602_1920x0_80_0_0_fc072dbaea0b217a97e9bcc3aad06eab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2202" y="726840"/>
            <a:ext cx="6010628" cy="382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avatars.mds.yandex.net/get-images-cbir/1923884/Bf5ORpU1eiTZbA_VZGBN7g9225/ocr"/>
          <p:cNvPicPr>
            <a:picLocks noChangeAspect="1" noChangeArrowheads="1"/>
          </p:cNvPicPr>
          <p:nvPr/>
        </p:nvPicPr>
        <p:blipFill>
          <a:blip r:embed="rId3" cstate="print"/>
          <a:srcRect l="11025" t="25850" r="50388" b="15351"/>
          <a:stretch>
            <a:fillRect/>
          </a:stretch>
        </p:blipFill>
        <p:spPr bwMode="auto">
          <a:xfrm>
            <a:off x="959084" y="726841"/>
            <a:ext cx="4196239" cy="479570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712760"/>
            <a:ext cx="7142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Горчаков Александр Михайлович (</a:t>
            </a:r>
            <a:r>
              <a:rPr lang="ru-RU" sz="2800" dirty="0" smtClean="0"/>
              <a:t>1856-1882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6013580" y="4770430"/>
            <a:ext cx="5567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Лавров Сергей Викторович (с 2004)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4785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https://cdnn21.img.ria.ru/images/07e4/0a/0c/1579430463_0:0:2848:1602_1920x0_80_0_0_fc072dbaea0b217a97e9bcc3aad06eab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2202" y="726840"/>
            <a:ext cx="6010628" cy="382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avatars.mds.yandex.net/get-images-cbir/1923884/Bf5ORpU1eiTZbA_VZGBN7g9225/ocr"/>
          <p:cNvPicPr>
            <a:picLocks noChangeAspect="1" noChangeArrowheads="1"/>
          </p:cNvPicPr>
          <p:nvPr/>
        </p:nvPicPr>
        <p:blipFill>
          <a:blip r:embed="rId3" cstate="print"/>
          <a:srcRect l="11025" t="25850" r="50388" b="15351"/>
          <a:stretch>
            <a:fillRect/>
          </a:stretch>
        </p:blipFill>
        <p:spPr bwMode="auto">
          <a:xfrm>
            <a:off x="959084" y="726841"/>
            <a:ext cx="4196239" cy="479570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712760"/>
            <a:ext cx="7142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Горчаков Александр Михайлович (</a:t>
            </a:r>
            <a:r>
              <a:rPr lang="ru-RU" sz="2800" dirty="0" smtClean="0"/>
              <a:t>1856-1882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6013580" y="4770430"/>
            <a:ext cx="5567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Лавров Сергей Викторович (с 2004)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786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3490" y="1305174"/>
            <a:ext cx="98219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 smtClean="0"/>
              <a:t>Внешняя политика Александра </a:t>
            </a:r>
            <a:r>
              <a:rPr lang="en-US" sz="7200" dirty="0" smtClean="0"/>
              <a:t>II</a:t>
            </a:r>
            <a:r>
              <a:rPr lang="ru-RU" sz="7200" dirty="0" smtClean="0"/>
              <a:t>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01567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3485" y="1274379"/>
            <a:ext cx="103421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Проблема:</a:t>
            </a:r>
          </a:p>
          <a:p>
            <a:pPr algn="ctr"/>
            <a:endParaRPr lang="ru-RU" altLang="ru-RU" sz="3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</a:t>
            </a:r>
            <a:r>
              <a:rPr lang="ru-RU" alt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внешнеполитические задачи удалось решить в период правления Александра </a:t>
            </a:r>
            <a:r>
              <a:rPr lang="en-US" alt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Была ли внешняя политика Александра </a:t>
            </a:r>
            <a:r>
              <a:rPr lang="en-US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успешной?</a:t>
            </a:r>
            <a:endParaRPr lang="ru-RU" alt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76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chprom.ru/image/catalog/category/history/karta_rossiyskaya_imperiya_v_18_veke_142kh110_glyants_1_st_l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438" y="-19831"/>
            <a:ext cx="9170442" cy="687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039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ЗАДАЧИ</a:t>
            </a:r>
            <a:endParaRPr lang="ru-RU" b="1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19200" y="1541946"/>
            <a:ext cx="6019800" cy="45720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Выход из м/</a:t>
            </a:r>
            <a:r>
              <a:rPr lang="ru-RU" sz="2800" b="1" dirty="0" err="1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н</a:t>
            </a:r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 изоляции и развал антирусского блока (Англия, Австрия Франция)</a:t>
            </a:r>
          </a:p>
          <a:p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Отмена унизительных статей Парижского мира</a:t>
            </a:r>
          </a:p>
          <a:p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Восстановление роли России как великой державы</a:t>
            </a:r>
          </a:p>
          <a:p>
            <a:r>
              <a:rPr lang="ru-RU" sz="2800" b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Закрепление границ в Средней Азии и на Дальнем Востоке</a:t>
            </a:r>
          </a:p>
        </p:txBody>
      </p:sp>
      <p:pic>
        <p:nvPicPr>
          <p:cNvPr id="1026" name="Picture 2" descr="Alexander Mikhailovich Gorchak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9F7"/>
              </a:clrFrom>
              <a:clrTo>
                <a:srgbClr val="F9F9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1884" y="1556868"/>
            <a:ext cx="2881316" cy="35152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67636" y="5143512"/>
            <a:ext cx="264320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Горчаков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Александр Михайлович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84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3440" y="1722120"/>
            <a:ext cx="101803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Задачи направления</a:t>
            </a:r>
          </a:p>
          <a:p>
            <a:r>
              <a:rPr lang="ru-RU" sz="5400" dirty="0" smtClean="0"/>
              <a:t>Содержание, соглашения, итоги</a:t>
            </a:r>
          </a:p>
          <a:p>
            <a:r>
              <a:rPr lang="ru-RU" sz="5400" dirty="0" smtClean="0"/>
              <a:t>Вывод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6665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3880" y="1447800"/>
            <a:ext cx="11384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Даты:</a:t>
            </a:r>
          </a:p>
          <a:p>
            <a:r>
              <a:rPr lang="ru-RU" sz="3600" b="1" dirty="0" smtClean="0"/>
              <a:t>1871 -  Лондонская конвенция. </a:t>
            </a:r>
            <a:r>
              <a:rPr lang="ru-RU" sz="3600" dirty="0" smtClean="0"/>
              <a:t>Разрешено России и Турции иметь в Черном море любое количество кораблей (отмена нейтралитета </a:t>
            </a:r>
            <a:r>
              <a:rPr lang="ru-RU" sz="3600" dirty="0" err="1" smtClean="0"/>
              <a:t>Ч.м</a:t>
            </a:r>
            <a:r>
              <a:rPr lang="ru-RU" sz="3600" dirty="0" smtClean="0"/>
              <a:t>.).</a:t>
            </a:r>
          </a:p>
          <a:p>
            <a:r>
              <a:rPr lang="ru-RU" sz="3600" b="1" dirty="0" smtClean="0"/>
              <a:t>1873 – Союз трех императоров </a:t>
            </a:r>
            <a:r>
              <a:rPr lang="ru-RU" sz="3600" dirty="0" smtClean="0"/>
              <a:t>( Россия, А-В., Германия)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60080" y="274320"/>
            <a:ext cx="36880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Западное</a:t>
            </a:r>
            <a:endParaRPr lang="ru-RU" sz="4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247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chprom.ru/image/catalog/category/history/karta_rossiyskaya_imperiya_v_18_veke_142kh110_glyants_1_st_l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438" y="-19831"/>
            <a:ext cx="9170442" cy="687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835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раведливость">
  <a:themeElements>
    <a:clrScheme name="Другая 2">
      <a:dk1>
        <a:sysClr val="windowText" lastClr="000000"/>
      </a:dk1>
      <a:lt1>
        <a:srgbClr val="FFDB82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праведливость">
  <a:themeElements>
    <a:clrScheme name="Другая 2">
      <a:dk1>
        <a:sysClr val="windowText" lastClr="000000"/>
      </a:dk1>
      <a:lt1>
        <a:srgbClr val="FFDB82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381</Words>
  <Application>Microsoft Office PowerPoint</Application>
  <PresentationFormat>Широкоэкранный</PresentationFormat>
  <Paragraphs>59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</vt:lpstr>
      <vt:lpstr>Arial Unicode MS</vt:lpstr>
      <vt:lpstr>Calibri</vt:lpstr>
      <vt:lpstr>Calibri Light</vt:lpstr>
      <vt:lpstr>Cambria</vt:lpstr>
      <vt:lpstr>Franklin Gothic Book</vt:lpstr>
      <vt:lpstr>Perpetua</vt:lpstr>
      <vt:lpstr>Wingdings 2</vt:lpstr>
      <vt:lpstr>Тема Office</vt:lpstr>
      <vt:lpstr>Справедливость</vt:lpstr>
      <vt:lpstr>1_Справедливость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ЗАДАЧИ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ulia.abolemova@gmail.com</dc:creator>
  <cp:lastModifiedBy>4cab</cp:lastModifiedBy>
  <cp:revision>12</cp:revision>
  <dcterms:created xsi:type="dcterms:W3CDTF">2025-03-11T15:32:44Z</dcterms:created>
  <dcterms:modified xsi:type="dcterms:W3CDTF">2025-03-12T06:48:55Z</dcterms:modified>
</cp:coreProperties>
</file>