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7DBC"/>
    <a:srgbClr val="3B619E"/>
    <a:srgbClr val="570F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27" autoAdjust="0"/>
  </p:normalViewPr>
  <p:slideViewPr>
    <p:cSldViewPr snapToGrid="0">
      <p:cViewPr varScale="1">
        <p:scale>
          <a:sx n="100" d="100"/>
          <a:sy n="100" d="100"/>
        </p:scale>
        <p:origin x="29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24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871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19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37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0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0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67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1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4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0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0F109-0AD9-42D9-93B6-28B816F3EF41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BA9CB-DC7A-466C-B105-35BA529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61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Гембух Татьяне Александровне 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19099" y="2687638"/>
            <a:ext cx="82929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МКОУ «Павловская ООШ», </a:t>
            </a:r>
          </a:p>
          <a:p>
            <a:pPr algn="ctr"/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руководителю РМО учителей иностранного языка </a:t>
            </a:r>
            <a:endParaRPr lang="ru-RU" altLang="ru-RU" sz="1400" dirty="0">
              <a:latin typeface="Gerbera" panose="020005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244946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выступление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71021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«ОГЭ и ЕГЭ. Говорение»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81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err="1" smtClean="0">
                <a:latin typeface="Gerbera Black" panose="02000A00000000000000" pitchFamily="50" charset="-52"/>
                <a:cs typeface="Arial" panose="020B0604020202020204" pitchFamily="34" charset="0"/>
              </a:rPr>
              <a:t>Вальково</a:t>
            </a:r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	й Оксане Александровне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доклад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«Эмоциональный интеллект»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52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Лилманис Александре Сергеевне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выступление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«ОГЭ. Письмо»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94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err="1" smtClean="0">
                <a:latin typeface="Gerbera Black" panose="02000A00000000000000" pitchFamily="50" charset="-52"/>
                <a:cs typeface="Arial" panose="020B0604020202020204" pitchFamily="34" charset="0"/>
              </a:rPr>
              <a:t>Байгуловой</a:t>
            </a:r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 Ольге Владимировне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МКОУ «Новоюгинская СОШ»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открытый урок во 2 классе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«В ванной комнате»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7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err="1" smtClean="0">
                <a:latin typeface="Gerbera Black" panose="02000A00000000000000" pitchFamily="50" charset="-52"/>
                <a:cs typeface="Arial" panose="020B0604020202020204" pitchFamily="34" charset="0"/>
              </a:rPr>
              <a:t>Байгуловой</a:t>
            </a:r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 Ольге Владимировне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МКОУ «Новоюгинская СОШ»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открытый урок во 2 классе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«В ванной комнате»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3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Лилманис Александре Сергеевне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открытый урок в 4 классе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«Обобщение по теме «Мой рабочий день»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Кабановой Анне Александровне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открытый урок в 6 классе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«Безопасность на дорогах»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39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Антоненко Елене Евгеньевне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фрагмент урока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«Путешествие»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0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7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 rot="2226651">
            <a:off x="7170929" y="-381488"/>
            <a:ext cx="2875042" cy="1310306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2000" y="360000"/>
            <a:ext cx="8280000" cy="61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21069">
            <a:off x="-477134" y="6377782"/>
            <a:ext cx="9526588" cy="960437"/>
          </a:xfrm>
          <a:prstGeom prst="rect">
            <a:avLst/>
          </a:prstGeom>
          <a:solidFill>
            <a:srgbClr val="3B6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821626">
            <a:off x="3363579" y="6294519"/>
            <a:ext cx="6680200" cy="1196975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55623" y="2065332"/>
            <a:ext cx="7985127" cy="30168"/>
          </a:xfrm>
          <a:prstGeom prst="line">
            <a:avLst/>
          </a:prstGeom>
          <a:ln w="28575">
            <a:solidFill>
              <a:srgbClr val="BD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ятиугольник 29"/>
          <p:cNvSpPr/>
          <p:nvPr/>
        </p:nvSpPr>
        <p:spPr>
          <a:xfrm rot="5400000">
            <a:off x="76056" y="474015"/>
            <a:ext cx="2232967" cy="1284938"/>
          </a:xfrm>
          <a:prstGeom prst="homePlate">
            <a:avLst>
              <a:gd name="adj" fmla="val 57006"/>
            </a:avLst>
          </a:prstGeom>
          <a:solidFill>
            <a:srgbClr val="3B619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1813686" y="501070"/>
            <a:ext cx="5386859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АДМИНИСТРАЦИЯ КАРГАСОКСКОГО РАЙОНА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ТОМСКОЙ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B619E"/>
                </a:solidFill>
                <a:latin typeface="Gerbera Black" panose="02000A00000000000000" pitchFamily="50" charset="-52"/>
                <a:cs typeface="Arial" panose="020B0604020202020204" pitchFamily="34" charset="0"/>
              </a:rPr>
              <a:t>УПРАВЛЕНИЕ ОБРАЗОВАНИЯ, ОПЕКИ И ПОПЕЧИТЕЛЬСТВА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0067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334" y="532622"/>
            <a:ext cx="1126471" cy="112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8967"/>
          <a:stretch/>
        </p:blipFill>
        <p:spPr>
          <a:xfrm>
            <a:off x="557870" y="180066"/>
            <a:ext cx="1250510" cy="1503526"/>
          </a:xfrm>
          <a:prstGeom prst="rect">
            <a:avLst/>
          </a:prstGeom>
        </p:spPr>
      </p:pic>
      <p:sp>
        <p:nvSpPr>
          <p:cNvPr id="36" name="Прямоугольник 2"/>
          <p:cNvSpPr>
            <a:spLocks noChangeArrowheads="1"/>
          </p:cNvSpPr>
          <p:nvPr/>
        </p:nvSpPr>
        <p:spPr bwMode="auto">
          <a:xfrm>
            <a:off x="2404366" y="1050735"/>
            <a:ext cx="46442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5400" b="1" dirty="0" smtClean="0">
                <a:solidFill>
                  <a:srgbClr val="000000"/>
                </a:solidFill>
                <a:latin typeface="TomskObl2104" pitchFamily="50" charset="0"/>
                <a:cs typeface="Times New Roman" panose="02020603050405020304" pitchFamily="18" charset="0"/>
              </a:rPr>
              <a:t>СЕРТИФИКАТ</a:t>
            </a:r>
            <a:endParaRPr lang="ru-RU" altLang="ru-RU" sz="5400" dirty="0">
              <a:solidFill>
                <a:srgbClr val="000000"/>
              </a:solidFill>
              <a:latin typeface="TomskObl21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440" y="1963802"/>
            <a:ext cx="1028700" cy="246062"/>
          </a:xfrm>
          <a:prstGeom prst="rect">
            <a:avLst/>
          </a:prstGeom>
          <a:solidFill>
            <a:srgbClr val="577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29"/>
          <p:cNvSpPr>
            <a:spLocks noChangeArrowheads="1"/>
          </p:cNvSpPr>
          <p:nvPr/>
        </p:nvSpPr>
        <p:spPr bwMode="auto">
          <a:xfrm>
            <a:off x="4286160" y="1907760"/>
            <a:ext cx="715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 dirty="0" smtClean="0">
                <a:solidFill>
                  <a:schemeClr val="bg1"/>
                </a:solidFill>
                <a:latin typeface="Gerbera Light" panose="02000300000000000000" pitchFamily="50" charset="-52"/>
                <a:cs typeface="Times New Roman" panose="02020603050405020304" pitchFamily="18" charset="0"/>
              </a:rPr>
              <a:t>выдан</a:t>
            </a:r>
            <a:endParaRPr lang="ru-RU" altLang="ru-RU" sz="1600" dirty="0">
              <a:solidFill>
                <a:schemeClr val="bg1"/>
              </a:solidFill>
              <a:latin typeface="Gerbera Light" panose="02000300000000000000" pitchFamily="50" charset="-52"/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32001" y="6112016"/>
            <a:ext cx="8546899" cy="3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altLang="ru-RU" sz="1400" b="1" dirty="0">
                <a:solidFill>
                  <a:srgbClr val="3B619E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2025 год</a:t>
            </a:r>
            <a:endParaRPr lang="ru-RU" altLang="ru-RU" sz="1100" dirty="0">
              <a:solidFill>
                <a:srgbClr val="3B619E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25"/>
          <p:cNvSpPr>
            <a:spLocks noChangeArrowheads="1"/>
          </p:cNvSpPr>
          <p:nvPr/>
        </p:nvSpPr>
        <p:spPr bwMode="auto">
          <a:xfrm>
            <a:off x="454095" y="4803008"/>
            <a:ext cx="827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(приказ УОО и П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от 18.11.2025 № 788) 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26"/>
          <p:cNvSpPr>
            <a:spLocks noChangeArrowheads="1"/>
          </p:cNvSpPr>
          <p:nvPr/>
        </p:nvSpPr>
        <p:spPr bwMode="auto">
          <a:xfrm>
            <a:off x="432000" y="5567363"/>
            <a:ext cx="8270806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Начальник УОО </a:t>
            </a:r>
            <a:r>
              <a:rPr lang="ru-RU" altLang="ru-RU" b="1" dirty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 П                           </a:t>
            </a:r>
            <a:r>
              <a:rPr lang="ru-RU" altLang="ru-RU" b="1" dirty="0" smtClean="0">
                <a:solidFill>
                  <a:srgbClr val="000000"/>
                </a:solidFill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Т.В. Лактионова</a:t>
            </a:r>
            <a:endParaRPr lang="ru-RU" altLang="ru-RU" sz="1400" dirty="0">
              <a:solidFill>
                <a:srgbClr val="000000"/>
              </a:solidFill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419100" y="2212975"/>
            <a:ext cx="8364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000" b="1" dirty="0" smtClean="0">
                <a:latin typeface="Gerbera Black" panose="02000A00000000000000" pitchFamily="50" charset="-52"/>
                <a:cs typeface="Arial" panose="020B0604020202020204" pitchFamily="34" charset="0"/>
              </a:rPr>
              <a:t>Пилецкой </a:t>
            </a:r>
            <a:r>
              <a:rPr lang="ru-RU" altLang="ru-RU" sz="3000" b="1" smtClean="0">
                <a:latin typeface="Gerbera Black" panose="02000A00000000000000" pitchFamily="50" charset="-52"/>
                <a:cs typeface="Arial" panose="020B0604020202020204" pitchFamily="34" charset="0"/>
              </a:rPr>
              <a:t>Юлии Викторовне</a:t>
            </a:r>
            <a:endParaRPr lang="ru-RU" altLang="ru-RU" sz="3000" b="1" dirty="0">
              <a:latin typeface="Gerbera Black" panose="02000A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09904" y="2764654"/>
            <a:ext cx="8292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latin typeface="Gerbera" panose="02000500000000000000" pitchFamily="50" charset="-52"/>
                <a:cs typeface="Arial" panose="020B0604020202020204" pitchFamily="34" charset="0"/>
              </a:rPr>
              <a:t>у</a:t>
            </a:r>
            <a:r>
              <a:rPr lang="ru-RU" altLang="ru-RU" dirty="0" smtClean="0">
                <a:latin typeface="Gerbera" panose="02000500000000000000" pitchFamily="50" charset="-52"/>
                <a:cs typeface="Arial" panose="020B0604020202020204" pitchFamily="34" charset="0"/>
              </a:rPr>
              <a:t>чителю иностранного языка МБОУ «Каргасокская СОШ-интернат №1»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19099" y="4125900"/>
            <a:ext cx="8270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рамках проведения РМО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учителей иностранного языка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Школ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Каргасокского </a:t>
            </a:r>
            <a:r>
              <a:rPr lang="ru-RU" altLang="ru-RU" b="1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округа</a:t>
            </a:r>
            <a:endParaRPr lang="ru-RU" altLang="ru-RU" sz="2000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1194" y="3198077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dirty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фрагмент урока по теме:</a:t>
            </a:r>
            <a:endParaRPr lang="ru-RU" altLang="ru-RU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9099" y="3524152"/>
            <a:ext cx="82708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b="1" i="1" dirty="0" smtClean="0">
                <a:latin typeface="Gerbera" panose="02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«Путешествие»</a:t>
            </a:r>
            <a:endParaRPr lang="ru-RU" altLang="ru-RU" b="1" i="1" dirty="0">
              <a:latin typeface="Gerbera" panose="02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92" y="378321"/>
            <a:ext cx="742428" cy="132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5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619</Words>
  <Application>Microsoft Office PowerPoint</Application>
  <PresentationFormat>Экран (4:3)</PresentationFormat>
  <Paragraphs>127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Gerbera</vt:lpstr>
      <vt:lpstr>Gerbera Black</vt:lpstr>
      <vt:lpstr>Gerbera Light</vt:lpstr>
      <vt:lpstr>Times New Roman</vt:lpstr>
      <vt:lpstr>TomskObl2104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ORO</dc:creator>
  <cp:lastModifiedBy>ORO</cp:lastModifiedBy>
  <cp:revision>10</cp:revision>
  <dcterms:created xsi:type="dcterms:W3CDTF">2025-10-20T02:49:56Z</dcterms:created>
  <dcterms:modified xsi:type="dcterms:W3CDTF">2025-11-20T01:10:14Z</dcterms:modified>
</cp:coreProperties>
</file>